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47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BEA83-8124-49AF-B84A-FC4488DC60A9}" type="datetimeFigureOut">
              <a:rPr lang="zh-CN" altLang="en-US" smtClean="0"/>
              <a:t>2019/7/9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4D7D8-E7B1-4CEE-B9BF-09EC536F612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59976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BEA83-8124-49AF-B84A-FC4488DC60A9}" type="datetimeFigureOut">
              <a:rPr lang="zh-CN" altLang="en-US" smtClean="0"/>
              <a:t>2019/7/9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4D7D8-E7B1-4CEE-B9BF-09EC536F612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48716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BEA83-8124-49AF-B84A-FC4488DC60A9}" type="datetimeFigureOut">
              <a:rPr lang="zh-CN" altLang="en-US" smtClean="0"/>
              <a:t>2019/7/9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4D7D8-E7B1-4CEE-B9BF-09EC536F612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9731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BEA83-8124-49AF-B84A-FC4488DC60A9}" type="datetimeFigureOut">
              <a:rPr lang="zh-CN" altLang="en-US" smtClean="0"/>
              <a:t>2019/7/9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4D7D8-E7B1-4CEE-B9BF-09EC536F612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46689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BEA83-8124-49AF-B84A-FC4488DC60A9}" type="datetimeFigureOut">
              <a:rPr lang="zh-CN" altLang="en-US" smtClean="0"/>
              <a:t>2019/7/9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4D7D8-E7B1-4CEE-B9BF-09EC536F612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89699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BEA83-8124-49AF-B84A-FC4488DC60A9}" type="datetimeFigureOut">
              <a:rPr lang="zh-CN" altLang="en-US" smtClean="0"/>
              <a:t>2019/7/9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4D7D8-E7B1-4CEE-B9BF-09EC536F612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61272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BEA83-8124-49AF-B84A-FC4488DC60A9}" type="datetimeFigureOut">
              <a:rPr lang="zh-CN" altLang="en-US" smtClean="0"/>
              <a:t>2019/7/9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4D7D8-E7B1-4CEE-B9BF-09EC536F612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461654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BEA83-8124-49AF-B84A-FC4488DC60A9}" type="datetimeFigureOut">
              <a:rPr lang="zh-CN" altLang="en-US" smtClean="0"/>
              <a:t>2019/7/9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4D7D8-E7B1-4CEE-B9BF-09EC536F612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04882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BEA83-8124-49AF-B84A-FC4488DC60A9}" type="datetimeFigureOut">
              <a:rPr lang="zh-CN" altLang="en-US" smtClean="0"/>
              <a:t>2019/7/9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4D7D8-E7B1-4CEE-B9BF-09EC536F612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5428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BEA83-8124-49AF-B84A-FC4488DC60A9}" type="datetimeFigureOut">
              <a:rPr lang="zh-CN" altLang="en-US" smtClean="0"/>
              <a:t>2019/7/9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4D7D8-E7B1-4CEE-B9BF-09EC536F612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67996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BEA83-8124-49AF-B84A-FC4488DC60A9}" type="datetimeFigureOut">
              <a:rPr lang="zh-CN" altLang="en-US" smtClean="0"/>
              <a:t>2019/7/9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4D7D8-E7B1-4CEE-B9BF-09EC536F612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51150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0BEA83-8124-49AF-B84A-FC4488DC60A9}" type="datetimeFigureOut">
              <a:rPr lang="zh-CN" altLang="en-US" smtClean="0"/>
              <a:t>2019/7/9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24D7D8-E7B1-4CEE-B9BF-09EC536F612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94625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280" y="193789"/>
            <a:ext cx="7132320" cy="6640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0600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全屏显示(4:3)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等线</vt:lpstr>
      <vt:lpstr>等线 Light</vt:lpstr>
      <vt:lpstr>Arial</vt:lpstr>
      <vt:lpstr>Calibri</vt:lpstr>
      <vt:lpstr>Calibri Light</vt:lpstr>
      <vt:lpstr>Office 主题​​</vt:lpstr>
      <vt:lpstr>PowerPoint 演示文稿</vt:lpstr>
    </vt:vector>
  </TitlesOfParts>
  <Company>asic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asic</dc:creator>
  <cp:lastModifiedBy>asic</cp:lastModifiedBy>
  <cp:revision>1</cp:revision>
  <dcterms:created xsi:type="dcterms:W3CDTF">2019-07-09T07:10:36Z</dcterms:created>
  <dcterms:modified xsi:type="dcterms:W3CDTF">2019-07-09T07:11:14Z</dcterms:modified>
</cp:coreProperties>
</file>